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434" r:id="rId2"/>
    <p:sldId id="436" r:id="rId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00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621" cy="502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1"/>
            <a:ext cx="2985621" cy="502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22CB9-984C-4E96-9D77-363B24FCEFE6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821157"/>
            <a:ext cx="5511174" cy="3945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5777"/>
            <a:ext cx="2985621" cy="502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15777"/>
            <a:ext cx="2985621" cy="502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0B14C-92A9-475F-9BD1-1338E0C22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25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Saturday, November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3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Saturday, November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5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3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6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1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8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Saturday, November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4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0900D08-AF98-43FF-A826-0034962A5FCF}"/>
              </a:ext>
            </a:extLst>
          </p:cNvPr>
          <p:cNvSpPr/>
          <p:nvPr/>
        </p:nvSpPr>
        <p:spPr>
          <a:xfrm>
            <a:off x="4165154" y="338494"/>
            <a:ext cx="2991678" cy="13467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NCCC Board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D74022B-EB78-45C2-9615-CCC4B02F4129}"/>
              </a:ext>
            </a:extLst>
          </p:cNvPr>
          <p:cNvSpPr/>
          <p:nvPr/>
        </p:nvSpPr>
        <p:spPr>
          <a:xfrm>
            <a:off x="3239730" y="2449103"/>
            <a:ext cx="4842527" cy="81997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NCCC Board Sub-Committee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Welfare and Safeguarding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David Hartley (Chair)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58E71A0-EF4C-4A3F-A8AA-8E9144D4D0DA}"/>
              </a:ext>
            </a:extLst>
          </p:cNvPr>
          <p:cNvSpPr/>
          <p:nvPr/>
        </p:nvSpPr>
        <p:spPr>
          <a:xfrm>
            <a:off x="4165154" y="3580792"/>
            <a:ext cx="2991678" cy="81997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NCCC Chief Executive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HR Department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A19742D-6A12-4013-BABB-8CED0282DF19}"/>
              </a:ext>
            </a:extLst>
          </p:cNvPr>
          <p:cNvSpPr/>
          <p:nvPr/>
        </p:nvSpPr>
        <p:spPr>
          <a:xfrm>
            <a:off x="1173476" y="4712481"/>
            <a:ext cx="2991678" cy="81997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NCCC Welfare Group</a:t>
            </a:r>
          </a:p>
        </p:txBody>
      </p:sp>
      <p:pic>
        <p:nvPicPr>
          <p:cNvPr id="2050" name="Picture 2" descr="Northamptonshire County Cricket Club - Wikipedia">
            <a:extLst>
              <a:ext uri="{FF2B5EF4-FFF2-40B4-BE49-F238E27FC236}">
                <a16:creationId xmlns:a16="http://schemas.microsoft.com/office/drawing/2014/main" id="{1D13034D-073E-4D23-B9A6-2E62366EB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940" y="5141842"/>
            <a:ext cx="1495704" cy="155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9335BD6-6429-45B9-B0C1-9B620E1BEB98}"/>
              </a:ext>
            </a:extLst>
          </p:cNvPr>
          <p:cNvSpPr/>
          <p:nvPr/>
        </p:nvSpPr>
        <p:spPr>
          <a:xfrm>
            <a:off x="7201304" y="4712481"/>
            <a:ext cx="2991678" cy="81997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NCCC Community Safeguarding Group</a:t>
            </a:r>
          </a:p>
        </p:txBody>
      </p:sp>
      <p:sp>
        <p:nvSpPr>
          <p:cNvPr id="35" name="Arrow: Up-Down 34">
            <a:extLst>
              <a:ext uri="{FF2B5EF4-FFF2-40B4-BE49-F238E27FC236}">
                <a16:creationId xmlns:a16="http://schemas.microsoft.com/office/drawing/2014/main" id="{48272944-0B85-4686-9534-28823EA2136F}"/>
              </a:ext>
            </a:extLst>
          </p:cNvPr>
          <p:cNvSpPr/>
          <p:nvPr/>
        </p:nvSpPr>
        <p:spPr>
          <a:xfrm>
            <a:off x="3509051" y="3269081"/>
            <a:ext cx="392595" cy="1443400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Up-Down 36">
            <a:extLst>
              <a:ext uri="{FF2B5EF4-FFF2-40B4-BE49-F238E27FC236}">
                <a16:creationId xmlns:a16="http://schemas.microsoft.com/office/drawing/2014/main" id="{EECD8DFB-C4D9-4E6D-AA59-5CFE791DD0A4}"/>
              </a:ext>
            </a:extLst>
          </p:cNvPr>
          <p:cNvSpPr/>
          <p:nvPr/>
        </p:nvSpPr>
        <p:spPr>
          <a:xfrm>
            <a:off x="7420340" y="3287252"/>
            <a:ext cx="392595" cy="1425229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04D11D80-B4FF-4C47-A284-DAD54DC7529D}"/>
              </a:ext>
            </a:extLst>
          </p:cNvPr>
          <p:cNvSpPr/>
          <p:nvPr/>
        </p:nvSpPr>
        <p:spPr>
          <a:xfrm>
            <a:off x="5464695" y="1685246"/>
            <a:ext cx="392595" cy="763858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57B2B4D-35FD-4E86-9AA1-095EE6CF537F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516210" y="4400770"/>
            <a:ext cx="685094" cy="721700"/>
          </a:xfrm>
          <a:prstGeom prst="straightConnector1">
            <a:avLst/>
          </a:prstGeom>
          <a:ln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B1E431F-DD1D-445E-9062-ECFA8F545CC1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4165154" y="4410456"/>
            <a:ext cx="685094" cy="712014"/>
          </a:xfrm>
          <a:prstGeom prst="straightConnector1">
            <a:avLst/>
          </a:prstGeom>
          <a:ln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12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0900D08-AF98-43FF-A826-0034962A5FCF}"/>
              </a:ext>
            </a:extLst>
          </p:cNvPr>
          <p:cNvSpPr/>
          <p:nvPr/>
        </p:nvSpPr>
        <p:spPr>
          <a:xfrm>
            <a:off x="4507181" y="400110"/>
            <a:ext cx="2991678" cy="5267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NCCC Board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D74022B-EB78-45C2-9615-CCC4B02F4129}"/>
              </a:ext>
            </a:extLst>
          </p:cNvPr>
          <p:cNvSpPr/>
          <p:nvPr/>
        </p:nvSpPr>
        <p:spPr>
          <a:xfrm>
            <a:off x="3581755" y="1720191"/>
            <a:ext cx="4842527" cy="6319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NCCC Board Sub-Committee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Welfare and Safeguarding (W&amp;SSC)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58E71A0-EF4C-4A3F-A8AA-8E9144D4D0DA}"/>
              </a:ext>
            </a:extLst>
          </p:cNvPr>
          <p:cNvSpPr/>
          <p:nvPr/>
        </p:nvSpPr>
        <p:spPr>
          <a:xfrm>
            <a:off x="4507181" y="2691484"/>
            <a:ext cx="2991678" cy="5689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NCCC Chief Executive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HR Department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A19742D-6A12-4013-BABB-8CED0282DF19}"/>
              </a:ext>
            </a:extLst>
          </p:cNvPr>
          <p:cNvSpPr/>
          <p:nvPr/>
        </p:nvSpPr>
        <p:spPr>
          <a:xfrm>
            <a:off x="3201461" y="3451172"/>
            <a:ext cx="2605261" cy="3755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NCCC Welfare Group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(WG)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9335BD6-6429-45B9-B0C1-9B620E1BEB98}"/>
              </a:ext>
            </a:extLst>
          </p:cNvPr>
          <p:cNvSpPr/>
          <p:nvPr/>
        </p:nvSpPr>
        <p:spPr>
          <a:xfrm>
            <a:off x="6193138" y="3451172"/>
            <a:ext cx="2605261" cy="3755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NCCC Community Safeguarding Group (CSG)</a:t>
            </a:r>
          </a:p>
        </p:txBody>
      </p:sp>
      <p:sp>
        <p:nvSpPr>
          <p:cNvPr id="35" name="Arrow: Up-Down 34">
            <a:extLst>
              <a:ext uri="{FF2B5EF4-FFF2-40B4-BE49-F238E27FC236}">
                <a16:creationId xmlns:a16="http://schemas.microsoft.com/office/drawing/2014/main" id="{48272944-0B85-4686-9534-28823EA2136F}"/>
              </a:ext>
            </a:extLst>
          </p:cNvPr>
          <p:cNvSpPr/>
          <p:nvPr/>
        </p:nvSpPr>
        <p:spPr>
          <a:xfrm>
            <a:off x="3859808" y="2374561"/>
            <a:ext cx="392595" cy="1076611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Up-Down 36">
            <a:extLst>
              <a:ext uri="{FF2B5EF4-FFF2-40B4-BE49-F238E27FC236}">
                <a16:creationId xmlns:a16="http://schemas.microsoft.com/office/drawing/2014/main" id="{EECD8DFB-C4D9-4E6D-AA59-5CFE791DD0A4}"/>
              </a:ext>
            </a:extLst>
          </p:cNvPr>
          <p:cNvSpPr/>
          <p:nvPr/>
        </p:nvSpPr>
        <p:spPr>
          <a:xfrm>
            <a:off x="7810686" y="2352112"/>
            <a:ext cx="392595" cy="1099059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04D11D80-B4FF-4C47-A284-DAD54DC7529D}"/>
              </a:ext>
            </a:extLst>
          </p:cNvPr>
          <p:cNvSpPr/>
          <p:nvPr/>
        </p:nvSpPr>
        <p:spPr>
          <a:xfrm>
            <a:off x="5806722" y="954944"/>
            <a:ext cx="392595" cy="763858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57B2B4D-35FD-4E86-9AA1-095EE6CF537F}"/>
              </a:ext>
            </a:extLst>
          </p:cNvPr>
          <p:cNvCxnSpPr>
            <a:cxnSpLocks/>
          </p:cNvCxnSpPr>
          <p:nvPr/>
        </p:nvCxnSpPr>
        <p:spPr>
          <a:xfrm flipH="1" flipV="1">
            <a:off x="6525942" y="3260480"/>
            <a:ext cx="190338" cy="190692"/>
          </a:xfrm>
          <a:prstGeom prst="straightConnector1">
            <a:avLst/>
          </a:prstGeom>
          <a:ln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B1E431F-DD1D-445E-9062-ECFA8F545CC1}"/>
              </a:ext>
            </a:extLst>
          </p:cNvPr>
          <p:cNvCxnSpPr>
            <a:cxnSpLocks/>
          </p:cNvCxnSpPr>
          <p:nvPr/>
        </p:nvCxnSpPr>
        <p:spPr>
          <a:xfrm flipV="1">
            <a:off x="5150603" y="3265852"/>
            <a:ext cx="155874" cy="185319"/>
          </a:xfrm>
          <a:prstGeom prst="straightConnector1">
            <a:avLst/>
          </a:prstGeom>
          <a:ln>
            <a:solidFill>
              <a:srgbClr val="9900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B15C735-C00D-43BF-9CE7-18E21D721CC8}"/>
              </a:ext>
            </a:extLst>
          </p:cNvPr>
          <p:cNvSpPr/>
          <p:nvPr/>
        </p:nvSpPr>
        <p:spPr>
          <a:xfrm>
            <a:off x="8736109" y="927278"/>
            <a:ext cx="2491397" cy="1884281"/>
          </a:xfrm>
          <a:prstGeom prst="round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NCCC Board Sub Committee Welfare and Safeguarding Members</a:t>
            </a: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Chair (David Hartley)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CSG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WG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County Safeguarding Officer</a:t>
            </a:r>
            <a:endParaRPr lang="en-GB" sz="1100" b="1" dirty="0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9F4936-C9C9-45C4-9027-B2B8E9EB4600}"/>
              </a:ext>
            </a:extLst>
          </p:cNvPr>
          <p:cNvSpPr/>
          <p:nvPr/>
        </p:nvSpPr>
        <p:spPr>
          <a:xfrm>
            <a:off x="401443" y="3447500"/>
            <a:ext cx="2491397" cy="2982364"/>
          </a:xfrm>
          <a:prstGeom prst="round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NCCC Welfare Group Role and Responsibilities</a:t>
            </a: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Welfare Player Strategy (new/left)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Player/Staff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Seamless Co-</a:t>
            </a:r>
            <a:r>
              <a:rPr lang="en-GB" sz="1100" dirty="0" err="1">
                <a:solidFill>
                  <a:schemeClr val="tx1"/>
                </a:solidFill>
              </a:rPr>
              <a:t>opertion</a:t>
            </a:r>
            <a:r>
              <a:rPr lang="en-GB" sz="1100" dirty="0">
                <a:solidFill>
                  <a:schemeClr val="tx1"/>
                </a:solidFill>
              </a:rPr>
              <a:t> Junior/Seniors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Staff/Player Wellbeing Monitor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Staff/Player Education (Welfare/Safeguarding)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D3BB0E2-08A8-4DB3-84E1-C7C5A4D89ACB}"/>
              </a:ext>
            </a:extLst>
          </p:cNvPr>
          <p:cNvSpPr/>
          <p:nvPr/>
        </p:nvSpPr>
        <p:spPr>
          <a:xfrm>
            <a:off x="6193138" y="4099473"/>
            <a:ext cx="2605261" cy="2330391"/>
          </a:xfrm>
          <a:prstGeom prst="round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NCCC Community Safeguarding Group Members</a:t>
            </a: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Cricket Development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County Safeguarding Officer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Clubs Safeguarding Officer 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AN OTHER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FCA9404-8D1F-4B22-80A2-857B0552FED9}"/>
              </a:ext>
            </a:extLst>
          </p:cNvPr>
          <p:cNvSpPr/>
          <p:nvPr/>
        </p:nvSpPr>
        <p:spPr>
          <a:xfrm>
            <a:off x="839241" y="954944"/>
            <a:ext cx="2491397" cy="1884281"/>
          </a:xfrm>
          <a:prstGeom prst="round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NCCC Board Sub Committee Welfare and Safeguarding Role &amp; Responsibilities</a:t>
            </a: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Consider reports from WG and CSG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Report to the NCCC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Check and Challenge WG and CSG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Consult on Appointments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FB24E08-2089-442F-A405-E4AA0A657666}"/>
              </a:ext>
            </a:extLst>
          </p:cNvPr>
          <p:cNvSpPr/>
          <p:nvPr/>
        </p:nvSpPr>
        <p:spPr>
          <a:xfrm>
            <a:off x="3201460" y="4099473"/>
            <a:ext cx="2605261" cy="2330391"/>
          </a:xfrm>
          <a:prstGeom prst="round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NCCC Welfare Group Members</a:t>
            </a: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Chief Medical Officer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Head Physiotherapist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S&amp;C Coach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Performance Coach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Club Chaplain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Psychologist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PCA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Pathway Safeguarding Officer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FCC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HR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Boys Pathway Representative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69967DE-1BA4-4BCE-AB99-EF372220A563}"/>
              </a:ext>
            </a:extLst>
          </p:cNvPr>
          <p:cNvSpPr/>
          <p:nvPr/>
        </p:nvSpPr>
        <p:spPr>
          <a:xfrm>
            <a:off x="9110226" y="3447501"/>
            <a:ext cx="2491397" cy="2982363"/>
          </a:xfrm>
          <a:prstGeom prst="round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NCCC Community Safeguarding Group Role and Responsibilities</a:t>
            </a:r>
          </a:p>
          <a:p>
            <a:pPr algn="ctr"/>
            <a:endParaRPr lang="en-GB" sz="11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Community Safeguarding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Club and Club Safeguarding Officer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Community Cricket Safeguarding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Countywide Monitoring of Issues/Trends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Review Countywide Audit of Qualifications and Verifications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ECB / Local Authority Liaison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Club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Work with County Discipline Secretary for Safeguarding cases</a:t>
            </a:r>
          </a:p>
        </p:txBody>
      </p:sp>
    </p:spTree>
    <p:extLst>
      <p:ext uri="{BB962C8B-B14F-4D97-AF65-F5344CB8AC3E}">
        <p14:creationId xmlns:p14="http://schemas.microsoft.com/office/powerpoint/2010/main" val="2914886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238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Dante</vt:lpstr>
      <vt:lpstr>Dante (Headings)2</vt:lpstr>
      <vt:lpstr>Wingdings 2</vt:lpstr>
      <vt:lpstr>OffsetVTI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Northamptonshire County Cricket Club</dc:title>
  <dc:creator>William Ribbans</dc:creator>
  <cp:lastModifiedBy>Derek Styman</cp:lastModifiedBy>
  <cp:revision>31</cp:revision>
  <cp:lastPrinted>2022-03-16T15:47:51Z</cp:lastPrinted>
  <dcterms:created xsi:type="dcterms:W3CDTF">2020-09-04T03:03:17Z</dcterms:created>
  <dcterms:modified xsi:type="dcterms:W3CDTF">2022-11-05T14:00:30Z</dcterms:modified>
</cp:coreProperties>
</file>